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4" r:id="rId5"/>
    <p:sldId id="275" r:id="rId6"/>
    <p:sldId id="276" r:id="rId7"/>
    <p:sldId id="287" r:id="rId8"/>
    <p:sldId id="277" r:id="rId9"/>
    <p:sldId id="284" r:id="rId10"/>
    <p:sldId id="278" r:id="rId11"/>
    <p:sldId id="280" r:id="rId12"/>
    <p:sldId id="286" r:id="rId13"/>
    <p:sldId id="288" r:id="rId14"/>
    <p:sldId id="291" r:id="rId15"/>
    <p:sldId id="292" r:id="rId16"/>
    <p:sldId id="289" r:id="rId17"/>
    <p:sldId id="290" r:id="rId18"/>
    <p:sldId id="293" r:id="rId19"/>
    <p:sldId id="294" r:id="rId20"/>
    <p:sldId id="279" r:id="rId21"/>
    <p:sldId id="281" r:id="rId22"/>
    <p:sldId id="283" r:id="rId23"/>
    <p:sldId id="28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4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57C3-303B-4FFB-82FD-9CC795DBBF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9A2AC-D001-4B7B-ACB4-EC19D873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1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B333E25F-3376-42EE-9F7B-9D6BC3022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193800"/>
            <a:ext cx="4195553" cy="329247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1653382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78162" y="3415507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r>
              <a:rPr lang="en-US"/>
              <a:t>Slide </a:t>
            </a:r>
            <a:fld id="{C30304C6-046B-4909-89B7-4676E81DC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2" descr="45 Pixels_reverse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A8E49F9-885A-46B0-8AA6-C0D5D99E4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5CCD5F0-F20D-4AFE-AE9B-57E606B0C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4FB0484-701A-4763-9DC4-1DD9B335B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73B56D7-7837-4BF5-8EDA-4EB1985C8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4C05B3-23A2-407B-AB32-5CFE99475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0AF500-E62C-4B10-ACDC-77C5E552B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91288BA-2D17-4B9B-9B2F-984C06A80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366F6D3-69F1-4DE5-9E9D-CF9A6EB15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5D8A226-791D-44B1-91BA-6EAE981C6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F165B07-17D7-4776-AFC5-21DC45EC3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sf_man_cropped_outlin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	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</a:t>
            </a:r>
            <a:fld id="{BA47050A-CA76-4D64-8745-512DD939D5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08" name="Picture 12" descr="45 Pixels_reverse_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</p:bldLst>
  </p:timing>
  <p:txStyles>
    <p:titleStyle>
      <a:lvl1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C679-423F-4623-9592-D6FBA4A650D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 with Files &amp; Attachments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Spitfire Project Management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To reorder Attachments, place your cursor in the first column, then drag up or down.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Save the document to keep</a:t>
            </a:r>
            <a:br>
              <a:rPr lang="en-US" sz="2400" b="0" kern="0" dirty="0">
                <a:solidFill>
                  <a:schemeClr val="tx1"/>
                </a:solidFill>
              </a:rPr>
            </a:br>
            <a:r>
              <a:rPr lang="en-US" sz="2400" b="0" kern="0" dirty="0">
                <a:solidFill>
                  <a:schemeClr val="tx1"/>
                </a:solidFill>
              </a:rPr>
              <a:t>the new sequencing.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4" y="2283542"/>
            <a:ext cx="4305300" cy="19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490" y="3809790"/>
            <a:ext cx="309398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On the Attachments tab, click in the Note field then type your note for that file.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6" y="4360715"/>
            <a:ext cx="3947502" cy="159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2379826"/>
            <a:ext cx="388653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In-place Editing of Filenames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Click on a filename in order to edit it, wherever filenames are listed.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5" y="2560206"/>
            <a:ext cx="3940625" cy="1493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560" y="4422746"/>
            <a:ext cx="3881369" cy="14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File from an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First, drag a file that is attached to an email to your desktop.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Then drag the file to your Attachment tab (or use the Add Files tool).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3" y="3697109"/>
            <a:ext cx="7811177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Any Email to Spitfire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If you want to forward an email to your Spitfire site and have it attached to a specific document, click the “envelope” icon on that document to get the subject line and email address that you should use. </a:t>
            </a:r>
            <a:br>
              <a:rPr lang="en-US" sz="2400" b="0" kern="0" dirty="0">
                <a:solidFill>
                  <a:schemeClr val="tx1"/>
                </a:solidFill>
              </a:rPr>
            </a:br>
            <a:r>
              <a:rPr lang="en-US" sz="2400" b="0" kern="0" dirty="0">
                <a:solidFill>
                  <a:schemeClr val="tx1"/>
                </a:solidFill>
              </a:rPr>
              <a:t>For example: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32" y="2972250"/>
            <a:ext cx="4254206" cy="36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Checked-In / Checked-Out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If you have permission to edit a file, click on the file type icon to edit the file.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You can edit the file if it is “checked in”—indicated by the green lock.</a:t>
            </a:r>
            <a:br>
              <a:rPr lang="en-US" sz="2400" b="0" kern="0" dirty="0">
                <a:solidFill>
                  <a:schemeClr val="tx1"/>
                </a:solidFill>
              </a:rPr>
            </a:b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If the file is “checked out”—indicated by the red lock—you can’t edit it at the moment.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21" y="3012901"/>
            <a:ext cx="2994920" cy="678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29" y="4766091"/>
            <a:ext cx="3747730" cy="8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Checked-Out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Click the red lock icon to see who has the file checked out and since when.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11" name="Picture 10" descr="C:\Users\Soni\AppData\Local\Temp\SNAGHTML103ed0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16" y="2453763"/>
            <a:ext cx="313182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70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and Check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When you edit an attached file and then save your changes, the file is automatically checked in.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53" y="2404030"/>
            <a:ext cx="5968455" cy="24685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074" y="5082440"/>
            <a:ext cx="3078747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4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488241"/>
            <a:ext cx="7886700" cy="4607759"/>
          </a:xfrm>
        </p:spPr>
        <p:txBody>
          <a:bodyPr/>
          <a:lstStyle/>
          <a:p>
            <a:pPr marL="855663" lvl="1" indent="-455613"/>
            <a:r>
              <a:rPr lang="en-US" sz="2000" dirty="0"/>
              <a:t>Click the Lock icon to access the File Options menu</a:t>
            </a:r>
          </a:p>
          <a:p>
            <a:pPr marL="855663" lvl="1" indent="-455613"/>
            <a:r>
              <a:rPr lang="en-US" sz="2000" dirty="0"/>
              <a:t>Select File Properties to view the file’s information including File Versions and Who Accessed the file. </a:t>
            </a:r>
          </a:p>
          <a:p>
            <a:pPr marL="855663" lvl="1" indent="-455613"/>
            <a:r>
              <a:rPr lang="en-US" sz="2000" dirty="0"/>
              <a:t>Previous Versions of a File are available from the File Properties | File Version tab.</a:t>
            </a:r>
          </a:p>
          <a:p>
            <a:pPr marL="855663" lvl="1" indent="-455613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1" y="3158971"/>
            <a:ext cx="4568180" cy="3004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88" y="3469346"/>
            <a:ext cx="4656612" cy="1492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468" y="5029277"/>
            <a:ext cx="4690532" cy="1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on the Project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Files attached to documents on a project all appear on that project’s Files list.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The Files part also lists files that have been uploaded directly into the Project Dashboard through the Add Files tool.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2050" name="Picture 2" descr="C:\Users\Soni\AppData\Local\Temp\SNAGHTML105f0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2" y="3505200"/>
            <a:ext cx="82010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420813"/>
            <a:ext cx="3955435" cy="50291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How to Attach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Drag and Drop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Add Files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Doc Attach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Working with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View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Export/Download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Re-sequence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Add Notes to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Change Filenames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Adding Files from Email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Forwarding Emails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11700" y="1420813"/>
            <a:ext cx="3955435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/>
              <a:t>Check-in/Check-Out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kern="0" dirty="0"/>
              <a:t>When You Can Edit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kern="0" dirty="0"/>
              <a:t>Save to Check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/>
              <a:t>Files on the Project</a:t>
            </a: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/>
              <a:t>Files in the Catalog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Files in the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On the Catalog Dashboard, you can use filters to search for files, but only those files to which you have been given access.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 descr="C:\Users\Soni\AppData\Local\Temp\SNAGHTML52eaf8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6"/>
          <a:stretch/>
        </p:blipFill>
        <p:spPr bwMode="auto">
          <a:xfrm>
            <a:off x="238125" y="2858729"/>
            <a:ext cx="8610600" cy="24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5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on the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When files are filtered by project, results are identical to the Files part on that Project Dashboard.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3" y="2314009"/>
            <a:ext cx="8266074" cy="1857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3" y="4602234"/>
            <a:ext cx="8266074" cy="11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by Filename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On the Attachments tab, Project File part and Catalog File part, you can filter files by name.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254152"/>
            <a:ext cx="5203327" cy="2469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84" y="4820451"/>
            <a:ext cx="6412894" cy="16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“File”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192481"/>
            <a:ext cx="7886700" cy="43151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Documents are Spitfire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Files are created outside of Spitfire and uploaded into Spitfire’s Catalog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.PDF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.DOCX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.XLSX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.TIF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.JPG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.HTM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.MDI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.DWG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.DWF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74" y="3839606"/>
            <a:ext cx="4183743" cy="373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712"/>
            <a:ext cx="9144000" cy="6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Files to Spitfire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Drag and Drop Files to the Attachments tab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30362"/>
            <a:ext cx="7105650" cy="26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26" y="4990263"/>
            <a:ext cx="5068531" cy="12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3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Files to Spitfire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Use the Add Files tool from the Attachments tab.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8" name="Picture 2" descr="C:\Users\Soni\AppData\Local\Temp\SNAGHTML3e0f41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63696"/>
            <a:ext cx="2232025" cy="9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090" y="2537567"/>
            <a:ext cx="2778851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02" y="1963696"/>
            <a:ext cx="286179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6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 Attach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You can also attach a file that is already in the Catalog onto your document.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789" y="1883070"/>
            <a:ext cx="2545280" cy="777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5" y="2660626"/>
            <a:ext cx="7182474" cy="3368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505" y="5276379"/>
            <a:ext cx="3284505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 Attached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Click the icon to view the file. Icons may be different for different file types.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57" y="2170994"/>
            <a:ext cx="4259823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1" y="3426930"/>
            <a:ext cx="4114800" cy="334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20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You can view files from documents, Project Dashboards and the Catalog Dashboard.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9" name="Picture 2" descr="C:\Users\Soni\AppData\Local\Temp\SNAGHTML572ad19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7"/>
          <a:stretch/>
        </p:blipFill>
        <p:spPr bwMode="auto">
          <a:xfrm>
            <a:off x="495914" y="2821858"/>
            <a:ext cx="8058150" cy="21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6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Export/Download Attached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" y="1420813"/>
            <a:ext cx="7886700" cy="50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Two choices: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7" name="Picture 2" descr="C:\Users\Soni\AppData\Local\Temp\SNAGHTML3e2d0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452418"/>
            <a:ext cx="4371975" cy="28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78249"/>
            <a:ext cx="5294313" cy="21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62113"/>
      </p:ext>
    </p:extLst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Spitfi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 Template</Template>
  <TotalTime>3428</TotalTime>
  <Words>587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Clarendon Condensed</vt:lpstr>
      <vt:lpstr>Times New Roman</vt:lpstr>
      <vt:lpstr>Wingdings</vt:lpstr>
      <vt:lpstr>Spitfire</vt:lpstr>
      <vt:lpstr>Custom Design</vt:lpstr>
      <vt:lpstr>Getting Started with Files &amp; Attachments</vt:lpstr>
      <vt:lpstr>Overview</vt:lpstr>
      <vt:lpstr>Definition of “File”</vt:lpstr>
      <vt:lpstr>Attach Files to Spitfire Documents</vt:lpstr>
      <vt:lpstr>Attach Files to Spitfire Documents</vt:lpstr>
      <vt:lpstr>Doc Attach Tool</vt:lpstr>
      <vt:lpstr>View an Attached File</vt:lpstr>
      <vt:lpstr>View Files</vt:lpstr>
      <vt:lpstr>Export/Download Attached Files</vt:lpstr>
      <vt:lpstr>Attachment Sequence</vt:lpstr>
      <vt:lpstr>Notes for Files</vt:lpstr>
      <vt:lpstr>In-place Editing of Filenames</vt:lpstr>
      <vt:lpstr>Attach File from an Email</vt:lpstr>
      <vt:lpstr>Forward Any Email to Spitfire</vt:lpstr>
      <vt:lpstr>Checked-In / Checked-Out</vt:lpstr>
      <vt:lpstr>Checked-Out</vt:lpstr>
      <vt:lpstr>Save and Check In</vt:lpstr>
      <vt:lpstr>File Properties</vt:lpstr>
      <vt:lpstr>Files on the Project Dashboard</vt:lpstr>
      <vt:lpstr>Search for Files in the Catalog</vt:lpstr>
      <vt:lpstr>Files on the Catalog</vt:lpstr>
      <vt:lpstr>Filter by Filename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Dorothy McGovern</dc:creator>
  <cp:lastModifiedBy>Dorothy McGovern</cp:lastModifiedBy>
  <cp:revision>67</cp:revision>
  <dcterms:created xsi:type="dcterms:W3CDTF">2008-02-22T11:40:17Z</dcterms:created>
  <dcterms:modified xsi:type="dcterms:W3CDTF">2016-09-19T12:56:01Z</dcterms:modified>
</cp:coreProperties>
</file>